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58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5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476B-3427-4E12-9897-88D6EBD5F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077FE-AB20-4181-929C-BA2BA906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1FA2-B727-4BE0-B78C-EA493C79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1A51C-D7F5-4F5C-8297-81BC4EDD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61F8E-1229-4608-A7B2-25259F24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8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C8E3-685D-43A6-9DA1-2E014B46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BAB1E-49A2-4190-8938-991652511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6C570-DBF0-4DCE-AD40-D3000FA0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A6327-889C-4398-9C0B-C8C8DF336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8224E-ED27-407C-B59B-AC27940C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33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547D53-09B5-44BC-8267-9206BB1CE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E9220-1F71-4A2B-8B05-727E5DA9B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8BFEC-AB1B-4801-82A2-48C34AD1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4EE5D-6DC6-48A7-A8A9-C896700EE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FFF04-B87A-46B8-86D1-02BA36559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4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98EA-CFE2-4000-95AD-1551632F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88BD-73E4-4D0F-891D-E315BE692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E773E-849E-4293-8ACE-43AC3D54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4DEE7-A011-474F-BEE6-ECD54896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E3C6-61E0-4DA6-8D1B-5CBC28BB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94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4439B-38E2-4066-9ECE-39F197D7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93618-828C-46D6-A6E1-04DA675F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6878C-D73F-4B7D-A66F-CD64C861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C9D0A-AD1C-4620-AA74-7A3AE073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04CBC-6FEC-438B-8608-F29ABA5C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08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E6D2-D052-4146-9FA9-6DE56E49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AEEED-F04B-412E-9A99-C5FE4AC3A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14AFD-0F6C-4225-8D99-EC8DC2F4B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73215-D297-4FE3-BBA9-54AED851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413A-EA95-417D-AF6B-288F78DC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DB69F-B513-40FD-B786-3A0E9778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66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79DB-6807-4A2B-BC11-57D57BA4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5B47C-3A68-441D-8550-EAB77CD0B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89743-5A18-4CCA-B82A-6EF479E78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729712-AD10-44F3-AFE5-FFE1D9F8F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C4E88-D0AE-4AA7-91D9-8BE4558EF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72A8E-25C7-4FAF-8814-2B4567CF4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6F06E-397D-4DFE-9ED4-40B88AD5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729060-7703-4C33-A57C-F5D1D946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484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4E80-8B28-4B96-B90C-6ADD057F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D60A6-667E-4047-A311-10B804535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A8921-5801-47B4-B46D-A730B615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1D993-50E5-4467-B5A2-0DB28723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E42BA7-2CE8-44E7-A451-9C04B586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381F2-B75A-4A37-899C-C6900901E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9EDCB-4136-4064-A801-632B7452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54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C9E0-847B-42AC-8F50-59A4230B7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2F4F-545D-4C44-A003-B8C07ADA5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D2A79-31A8-4649-A0E1-324D22F20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6B81F-708D-4BF0-A61A-37E908C0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4507A-D791-41F5-844F-A6780738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FE73E-DEC9-40E7-8955-41BA27DC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03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3824-2C1F-4D90-B47F-AB56895F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31AE61-DEF1-4A2C-A728-193C73BE7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23CF8-31B0-4DF3-8198-0BAAD80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71DB3-B72D-4FCD-8590-8B89AC3F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7EC53-5B9C-4F2B-A45E-104A2349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A3C21-0187-49E6-A282-1D8598EC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85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C5D32-5184-4249-810B-778AA5FE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34961-1DCD-41AF-9EEB-FFFA1EA94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6EBAA-4B66-41C0-BEC7-027FE755E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6926A-20F4-4FE5-9254-0F53B17D9135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267E4-16A9-4789-B071-D22883AC2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F0DD4-89FA-48DD-9ECE-E79383385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06897-C8E6-4128-B74C-80BD8BF7B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18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12E5AD-EFB0-42E8-9EF1-5A99C7C596F6}"/>
              </a:ext>
            </a:extLst>
          </p:cNvPr>
          <p:cNvSpPr txBox="1"/>
          <p:nvPr/>
        </p:nvSpPr>
        <p:spPr>
          <a:xfrm>
            <a:off x="695325" y="561975"/>
            <a:ext cx="475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First download the MySQL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64D7B-4BBB-4BD3-85B6-B3BBB75663DF}"/>
              </a:ext>
            </a:extLst>
          </p:cNvPr>
          <p:cNvSpPr txBox="1"/>
          <p:nvPr/>
        </p:nvSpPr>
        <p:spPr>
          <a:xfrm>
            <a:off x="695325" y="1028700"/>
            <a:ext cx="475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Site: https://www.mysql.com/downloads/</a:t>
            </a:r>
          </a:p>
        </p:txBody>
      </p:sp>
    </p:spTree>
    <p:extLst>
      <p:ext uri="{BB962C8B-B14F-4D97-AF65-F5344CB8AC3E}">
        <p14:creationId xmlns:p14="http://schemas.microsoft.com/office/powerpoint/2010/main" val="6643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B33608-E459-49E0-9BBF-FBA95E07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590" y="-322715"/>
            <a:ext cx="12641180" cy="75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9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118AC-AAF1-4BFF-BE01-CC6ECDC3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3" y="-36694"/>
            <a:ext cx="11393253" cy="693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DE78D-FEBF-43FA-8E11-A21B3FBD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352" y="-289382"/>
            <a:ext cx="12650704" cy="74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847F84-CC48-4CAE-9237-E09E94964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828" y="-222613"/>
            <a:ext cx="12631656" cy="73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4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3423B-EDAC-4F7F-AC03-0DF936E7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923" y="-332240"/>
            <a:ext cx="12707847" cy="75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2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E70B6-1076-4E7F-BB18-7354C505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762" y="-327478"/>
            <a:ext cx="13017525" cy="751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5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540A3B-1866-449C-93E8-553AE720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542" y="-627887"/>
            <a:ext cx="12603085" cy="811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4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7FD5F-508E-4227-B17C-EA5EC68D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" y="-394246"/>
            <a:ext cx="12112454" cy="76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65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737345-0D43-4059-AB49-DCD8CED16773}"/>
              </a:ext>
            </a:extLst>
          </p:cNvPr>
          <p:cNvSpPr txBox="1"/>
          <p:nvPr/>
        </p:nvSpPr>
        <p:spPr>
          <a:xfrm>
            <a:off x="1219200" y="200025"/>
            <a:ext cx="534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Go to &lt;Type here to Search&gt; </a:t>
            </a:r>
          </a:p>
          <a:p>
            <a:r>
              <a:rPr lang="en-IN" dirty="0"/>
              <a:t>Go to MySQL---&gt; click and let it launch</a:t>
            </a:r>
          </a:p>
        </p:txBody>
      </p:sp>
    </p:spTree>
    <p:extLst>
      <p:ext uri="{BB962C8B-B14F-4D97-AF65-F5344CB8AC3E}">
        <p14:creationId xmlns:p14="http://schemas.microsoft.com/office/powerpoint/2010/main" val="2999511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7E90C-3DB7-44F6-A678-CD37E9C8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80987"/>
            <a:ext cx="121158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4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A68EA-8C09-4928-B320-641A7D77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42"/>
            <a:ext cx="12192000" cy="67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53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767240-6F8A-41F0-A773-E296125B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0" y="-275097"/>
            <a:ext cx="11659919" cy="74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56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86512-BF6B-4164-906C-5678CE06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6" y="-236899"/>
            <a:ext cx="11893407" cy="73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5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98A847-F888-45A9-8AB5-29B0780BE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37" y="30074"/>
            <a:ext cx="10345325" cy="679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31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48E7A6-561C-4D44-AC98-120A187B9A72}"/>
              </a:ext>
            </a:extLst>
          </p:cNvPr>
          <p:cNvSpPr txBox="1"/>
          <p:nvPr/>
        </p:nvSpPr>
        <p:spPr>
          <a:xfrm>
            <a:off x="1400175" y="1200150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SLIDE missing for Create connection and then &lt;Cancel&gt;</a:t>
            </a:r>
          </a:p>
        </p:txBody>
      </p:sp>
    </p:spTree>
    <p:extLst>
      <p:ext uri="{BB962C8B-B14F-4D97-AF65-F5344CB8AC3E}">
        <p14:creationId xmlns:p14="http://schemas.microsoft.com/office/powerpoint/2010/main" val="2293795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74A15-0230-4F24-8B7C-122C22E23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161" y="-413294"/>
            <a:ext cx="12698323" cy="7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03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51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017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138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212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CB79-2F61-46BB-934F-E476406B3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0100E-E55B-488C-ADC6-3738B99FD4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D129D-29C5-42EB-B3FA-1A0A2979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05" y="0"/>
            <a:ext cx="11256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8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51C7C-94B3-4E24-86F3-0F8CA3EBC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368"/>
            <a:ext cx="12192000" cy="57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0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C802B-01A5-487D-9FDD-857ADE74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533400"/>
            <a:ext cx="104870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62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D2B34-139F-4AF8-A89E-0BCD55D8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87"/>
            <a:ext cx="12192000" cy="65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77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10A54-1223-4557-8E81-46E31FA8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396"/>
            <a:ext cx="12192000" cy="26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9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37200-57FA-432E-A856-C24BA4744179}"/>
              </a:ext>
            </a:extLst>
          </p:cNvPr>
          <p:cNvSpPr txBox="1"/>
          <p:nvPr/>
        </p:nvSpPr>
        <p:spPr>
          <a:xfrm>
            <a:off x="1323975" y="447675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Start installing</a:t>
            </a:r>
          </a:p>
        </p:txBody>
      </p:sp>
    </p:spTree>
    <p:extLst>
      <p:ext uri="{BB962C8B-B14F-4D97-AF65-F5344CB8AC3E}">
        <p14:creationId xmlns:p14="http://schemas.microsoft.com/office/powerpoint/2010/main" val="394397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3FEE33-E6A1-483D-B05B-F5EA39DA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1" y="-471000"/>
            <a:ext cx="12095238" cy="7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2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EA2E5C-3F06-4E37-A6D3-2A76A82A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399" y="-584928"/>
            <a:ext cx="12888799" cy="80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6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45</Words>
  <Application>Microsoft Office PowerPoint</Application>
  <PresentationFormat>Widescreen</PresentationFormat>
  <Paragraphs>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kirti k</dc:creator>
  <cp:lastModifiedBy>kirti k</cp:lastModifiedBy>
  <cp:revision>2</cp:revision>
  <dcterms:created xsi:type="dcterms:W3CDTF">2021-10-01T02:51:17Z</dcterms:created>
  <dcterms:modified xsi:type="dcterms:W3CDTF">2021-10-01T03:52:16Z</dcterms:modified>
</cp:coreProperties>
</file>